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F7B6-8A4E-603A-8426-B5C40C0A8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9CB24-5008-3B20-B89D-BF5DF39BF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65C46-6944-CAE2-C234-CE046D8EC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E447A-114D-1FAE-6E62-084F20FC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D267D-0956-322C-97DF-E4F32EA1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6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3C0B-20E2-7492-9190-3A89E00F8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5CAA8-FCCD-587E-8B02-D677DFB25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5F243-C40F-AF41-BFF5-952471CD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2A296-D441-C94E-E39D-127C68D43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E4DF2-4D17-F77F-2149-2A140043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61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2011B1-842C-F739-9EA7-049CC285F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E2FBE-A43B-46EA-C4C9-97749E2DE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74C60-F230-C904-860C-B0A579EBE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AB282-1035-0BE2-A10C-07F2BA78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EA41-5F44-C3F9-C3FD-BA59725B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6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2F88C-9DB4-C44D-FD98-E22BBD62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CF65E-7817-94DF-491B-9EAC4E6B6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D38A6-85F9-761D-D61C-358170D1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10255-43CC-2CC1-6F3F-E9B444694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057AD-8F07-A986-F0FF-8F11D1F4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8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11FCD-AA42-7687-544B-5AB5502F8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8AB8A-147E-3E90-D8EE-109DD89F6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74111-3359-CC88-9710-2889A3C5C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4AF4F-E42C-2F88-A06A-EB695752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0A465-5B1B-5D2C-5DBA-6FCA6DEC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7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574D-8A73-78BF-2C82-D6DCB44F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80607-2859-78CD-FEF9-6ED8B3BB4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40B65-58E6-987C-85D7-78944BD7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8240E-A7D9-1C86-3156-EFD3A5E6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59434-4766-B015-C754-FB2D2A981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63817-8AC0-AD1A-B740-149AF87C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6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BD9EB-53CB-D953-4D91-D648698D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F38E4-45DF-0C2C-EDC2-480C0A859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ACD13-B2CE-8271-CBA5-2E32CBEA4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65EDCC-4CA9-6BB2-25EC-8CBBC45BF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72979-0C17-3B3A-2B6E-F6ABF968D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CAB83A-C7B2-CAAE-AA12-DAC1D9B4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7721EB-5648-4061-D4F8-33525652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69AB04-EDEC-683B-CCC6-FAF2E732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9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7653B-DF9A-6668-097F-CE6DF26B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29BED-B6F9-231D-E4A3-8B4B21F27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E1014-9032-961F-CEF6-B5DFCADB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8223C-0707-1381-A934-435B287EA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3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C729-00F5-E71C-550A-BA3D5D586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83E4FE-01AD-8923-6D88-C0C0CB6D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65342-ED1F-171C-BA58-10783FE6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5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F949-E205-5376-2259-88968D9D5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A5DDF-41FA-F4F1-3AE8-44B64478D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6C52F-7FF6-4033-0590-96498FA6A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C0435-E7FC-A0D6-BBD9-3D71BC5E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8171B-E725-8913-E27B-B0E89B20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707CE-236A-43C1-81C1-3E5BE32A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5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8C4A-E977-31D2-808E-81E17E10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C545F-A919-1F9A-C4EF-AE7C52A33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435AF-C226-62A8-A7EE-AD0E7BEAE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673E5-09E3-4897-CEF0-240A6BA6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70483-D774-5473-EEBD-C7089BBF3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A973B-53AC-A39D-443A-1DEDB799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1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9619B-C46B-6784-CA18-787B7189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72E1D-AFC9-F80C-EC85-0B6C4F77D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A7014-B7AD-3AF4-01BA-3F4961C8C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6C6C53-202C-488E-A2A1-9266C476779A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7B0E-6967-032F-3AF1-951620789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8A357-3D7D-CB9C-08E3-C51293476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082C34-3EC4-4A7D-9A07-A43C1E3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0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0CB7EA4-2CDE-6304-2892-E9CE84B9F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1867" y="161048"/>
            <a:ext cx="7477571" cy="6535903"/>
          </a:xfrm>
        </p:spPr>
      </p:pic>
    </p:spTree>
    <p:extLst>
      <p:ext uri="{BB962C8B-B14F-4D97-AF65-F5344CB8AC3E}">
        <p14:creationId xmlns:p14="http://schemas.microsoft.com/office/powerpoint/2010/main" val="4025405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3d model of a playground&#10;&#10;Description automatically generated">
            <a:extLst>
              <a:ext uri="{FF2B5EF4-FFF2-40B4-BE49-F238E27FC236}">
                <a16:creationId xmlns:a16="http://schemas.microsoft.com/office/drawing/2014/main" id="{A174A7DA-19D3-BAC5-F22C-413CDA146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3" y="162370"/>
            <a:ext cx="10545505" cy="5506685"/>
          </a:xfrm>
        </p:spPr>
      </p:pic>
    </p:spTree>
    <p:extLst>
      <p:ext uri="{BB962C8B-B14F-4D97-AF65-F5344CB8AC3E}">
        <p14:creationId xmlns:p14="http://schemas.microsoft.com/office/powerpoint/2010/main" val="2669623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3d model of a park&#10;&#10;Description automatically generated with medium confidence">
            <a:extLst>
              <a:ext uri="{FF2B5EF4-FFF2-40B4-BE49-F238E27FC236}">
                <a16:creationId xmlns:a16="http://schemas.microsoft.com/office/drawing/2014/main" id="{53C05025-8E05-A063-789D-FC36ABE9B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4" y="152750"/>
            <a:ext cx="8887432" cy="6552500"/>
          </a:xfrm>
        </p:spPr>
      </p:pic>
    </p:spTree>
    <p:extLst>
      <p:ext uri="{BB962C8B-B14F-4D97-AF65-F5344CB8AC3E}">
        <p14:creationId xmlns:p14="http://schemas.microsoft.com/office/powerpoint/2010/main" val="2638755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print of a pool&#10;&#10;Description automatically generated">
            <a:extLst>
              <a:ext uri="{FF2B5EF4-FFF2-40B4-BE49-F238E27FC236}">
                <a16:creationId xmlns:a16="http://schemas.microsoft.com/office/drawing/2014/main" id="{10CAA2B5-B89D-0CA2-6D94-792B1AD18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67" y="204221"/>
            <a:ext cx="8788066" cy="6449557"/>
          </a:xfrm>
        </p:spPr>
      </p:pic>
    </p:spTree>
    <p:extLst>
      <p:ext uri="{BB962C8B-B14F-4D97-AF65-F5344CB8AC3E}">
        <p14:creationId xmlns:p14="http://schemas.microsoft.com/office/powerpoint/2010/main" val="415043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3d model of a pool&#10;&#10;Description automatically generated">
            <a:extLst>
              <a:ext uri="{FF2B5EF4-FFF2-40B4-BE49-F238E27FC236}">
                <a16:creationId xmlns:a16="http://schemas.microsoft.com/office/drawing/2014/main" id="{C7487E07-28ED-15FA-D952-A11301758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8" y="247827"/>
            <a:ext cx="11247875" cy="5392396"/>
          </a:xfrm>
        </p:spPr>
      </p:pic>
    </p:spTree>
    <p:extLst>
      <p:ext uri="{BB962C8B-B14F-4D97-AF65-F5344CB8AC3E}">
        <p14:creationId xmlns:p14="http://schemas.microsoft.com/office/powerpoint/2010/main" val="2930963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ater park with a slide&#10;&#10;Description automatically generated">
            <a:extLst>
              <a:ext uri="{FF2B5EF4-FFF2-40B4-BE49-F238E27FC236}">
                <a16:creationId xmlns:a16="http://schemas.microsoft.com/office/drawing/2014/main" id="{4DA16641-C0A6-DB79-8FB6-AA962573C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8" y="626050"/>
            <a:ext cx="3554897" cy="2294481"/>
          </a:xfrm>
        </p:spPr>
      </p:pic>
      <p:pic>
        <p:nvPicPr>
          <p:cNvPr id="7" name="Picture 6" descr="A water park with a slide&#10;&#10;Description automatically generated">
            <a:extLst>
              <a:ext uri="{FF2B5EF4-FFF2-40B4-BE49-F238E27FC236}">
                <a16:creationId xmlns:a16="http://schemas.microsoft.com/office/drawing/2014/main" id="{9FCF00D3-258B-B2AD-D22A-9AA5C344E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856" y="626050"/>
            <a:ext cx="4304873" cy="4304873"/>
          </a:xfrm>
          <a:prstGeom prst="rect">
            <a:avLst/>
          </a:prstGeom>
        </p:spPr>
      </p:pic>
      <p:pic>
        <p:nvPicPr>
          <p:cNvPr id="17" name="Picture 16" descr="A young child playing in a pool&#10;&#10;Description automatically generated">
            <a:extLst>
              <a:ext uri="{FF2B5EF4-FFF2-40B4-BE49-F238E27FC236}">
                <a16:creationId xmlns:a16="http://schemas.microsoft.com/office/drawing/2014/main" id="{2786D9DE-2E53-848F-13AE-299803CF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8" y="3281963"/>
            <a:ext cx="1783962" cy="2675943"/>
          </a:xfrm>
          <a:prstGeom prst="rect">
            <a:avLst/>
          </a:prstGeom>
        </p:spPr>
      </p:pic>
      <p:pic>
        <p:nvPicPr>
          <p:cNvPr id="19" name="Picture 18" descr="A child playing in a water fountain&#10;&#10;Description automatically generated">
            <a:extLst>
              <a:ext uri="{FF2B5EF4-FFF2-40B4-BE49-F238E27FC236}">
                <a16:creationId xmlns:a16="http://schemas.microsoft.com/office/drawing/2014/main" id="{31E91907-7FE0-C413-B9AE-D14A8EDE0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988" y="3281963"/>
            <a:ext cx="4013916" cy="2675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F45DA-A686-BEE5-7F15-0E8CD9F7C4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50" t="6005" b="5667"/>
          <a:stretch/>
        </p:blipFill>
        <p:spPr>
          <a:xfrm>
            <a:off x="4051584" y="626050"/>
            <a:ext cx="2495320" cy="229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4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ater slide at a water park&#10;&#10;Description automatically generated">
            <a:extLst>
              <a:ext uri="{FF2B5EF4-FFF2-40B4-BE49-F238E27FC236}">
                <a16:creationId xmlns:a16="http://schemas.microsoft.com/office/drawing/2014/main" id="{590F33B0-0B98-C185-95C9-2BC43D6E2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3" y="412705"/>
            <a:ext cx="3633944" cy="2729156"/>
          </a:xfrm>
        </p:spPr>
      </p:pic>
      <p:pic>
        <p:nvPicPr>
          <p:cNvPr id="7" name="Picture 6" descr="A water slide at a water park&#10;&#10;Description automatically generated">
            <a:extLst>
              <a:ext uri="{FF2B5EF4-FFF2-40B4-BE49-F238E27FC236}">
                <a16:creationId xmlns:a16="http://schemas.microsoft.com/office/drawing/2014/main" id="{00581F51-82A5-10FB-BAC3-17151DA12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57" y="412705"/>
            <a:ext cx="2982887" cy="5302911"/>
          </a:xfrm>
          <a:prstGeom prst="rect">
            <a:avLst/>
          </a:prstGeom>
        </p:spPr>
      </p:pic>
      <p:pic>
        <p:nvPicPr>
          <p:cNvPr id="9" name="Picture 8" descr="A pool with a waterfall&#10;&#10;Description automatically generated with medium confidence">
            <a:extLst>
              <a:ext uri="{FF2B5EF4-FFF2-40B4-BE49-F238E27FC236}">
                <a16:creationId xmlns:a16="http://schemas.microsoft.com/office/drawing/2014/main" id="{20328A1F-400B-C558-DE6E-ECB393486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50" y="412705"/>
            <a:ext cx="3638874" cy="2729156"/>
          </a:xfrm>
          <a:prstGeom prst="rect">
            <a:avLst/>
          </a:prstGeom>
        </p:spPr>
      </p:pic>
      <p:pic>
        <p:nvPicPr>
          <p:cNvPr id="1026" name="Picture 2" descr="Thumbnail for Swim N' Spike In-Pool Volleyball Game">
            <a:extLst>
              <a:ext uri="{FF2B5EF4-FFF2-40B4-BE49-F238E27FC236}">
                <a16:creationId xmlns:a16="http://schemas.microsoft.com/office/drawing/2014/main" id="{DEACE100-4361-CD28-DAD0-549B304EE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3" y="3279844"/>
            <a:ext cx="3633944" cy="287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nail for RockSolid Pool Basketball Game with Extended Reach">
            <a:extLst>
              <a:ext uri="{FF2B5EF4-FFF2-40B4-BE49-F238E27FC236}">
                <a16:creationId xmlns:a16="http://schemas.microsoft.com/office/drawing/2014/main" id="{6614C3CD-7126-D07A-9BE2-0C27450EF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" b="7171"/>
          <a:stretch/>
        </p:blipFill>
        <p:spPr bwMode="auto">
          <a:xfrm>
            <a:off x="4340050" y="3317086"/>
            <a:ext cx="3633944" cy="239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902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lue umbrella shade covering picnic tables">
            <a:extLst>
              <a:ext uri="{FF2B5EF4-FFF2-40B4-BE49-F238E27FC236}">
                <a16:creationId xmlns:a16="http://schemas.microsoft.com/office/drawing/2014/main" id="{7CC40ABC-BE75-BE33-E950-65721DC38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7" y="227163"/>
            <a:ext cx="3650970" cy="273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lue usa shade covering people swimming in pool">
            <a:extLst>
              <a:ext uri="{FF2B5EF4-FFF2-40B4-BE49-F238E27FC236}">
                <a16:creationId xmlns:a16="http://schemas.microsoft.com/office/drawing/2014/main" id="{E1EBEB0D-C068-6567-AF19-DF14D9C2B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00" y="3063221"/>
            <a:ext cx="4107340" cy="308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3F12E26-8D7D-221D-7F79-AFD6E9746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 t="29533" r="9395"/>
          <a:stretch/>
        </p:blipFill>
        <p:spPr bwMode="auto">
          <a:xfrm>
            <a:off x="495657" y="3116408"/>
            <a:ext cx="2488403" cy="302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4CF7723-75C5-7269-ABAE-FA109AC5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00" y="227162"/>
            <a:ext cx="4107341" cy="273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6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4EDC-7392-A8F3-8A09-58B016FB7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3163"/>
            <a:ext cx="6550684" cy="737525"/>
          </a:xfrm>
        </p:spPr>
        <p:txBody>
          <a:bodyPr/>
          <a:lstStyle/>
          <a:p>
            <a:r>
              <a:rPr lang="en-US" dirty="0"/>
              <a:t>Regenerative Media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0616D-AB5B-02E4-A8FF-9F31C8E42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7520" cy="4351338"/>
          </a:xfrm>
        </p:spPr>
        <p:txBody>
          <a:bodyPr/>
          <a:lstStyle/>
          <a:p>
            <a:r>
              <a:rPr lang="en-US" dirty="0"/>
              <a:t>Smaller footprint</a:t>
            </a:r>
          </a:p>
          <a:p>
            <a:r>
              <a:rPr lang="en-US" dirty="0"/>
              <a:t>Reduced usage of water, chemicals, and energy</a:t>
            </a:r>
          </a:p>
          <a:p>
            <a:r>
              <a:rPr lang="en-US" dirty="0"/>
              <a:t>Better water quality</a:t>
            </a:r>
          </a:p>
          <a:p>
            <a:r>
              <a:rPr lang="en-US" dirty="0"/>
              <a:t>Higher upfront capital cost</a:t>
            </a:r>
          </a:p>
          <a:p>
            <a:r>
              <a:rPr lang="en-US" dirty="0"/>
              <a:t>Smart filter controller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19727B-A274-E49E-98E8-941A5071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15" y="1292907"/>
            <a:ext cx="4272185" cy="42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09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438032D-B2A5-4713-A359-475FED1A6DA1}" vid="{1CE29A33-BB03-4ADF-BF9A-2167C66969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Brannon Powerpoint Template</Template>
  <TotalTime>358</TotalTime>
  <Words>24</Words>
  <Application>Microsoft Office PowerPoint</Application>
  <PresentationFormat>Widescreen</PresentationFormat>
  <Paragraphs>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Regenerative Media Filter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Cowles</dc:creator>
  <cp:lastModifiedBy>Tyler Bybee</cp:lastModifiedBy>
  <cp:revision>4</cp:revision>
  <dcterms:created xsi:type="dcterms:W3CDTF">2024-02-14T16:01:39Z</dcterms:created>
  <dcterms:modified xsi:type="dcterms:W3CDTF">2024-02-15T15:55:43Z</dcterms:modified>
</cp:coreProperties>
</file>